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86" r:id="rId26"/>
    <p:sldId id="279" r:id="rId27"/>
    <p:sldId id="287" r:id="rId28"/>
    <p:sldId id="280" r:id="rId29"/>
    <p:sldId id="281" r:id="rId30"/>
    <p:sldId id="282" r:id="rId31"/>
    <p:sldId id="283" r:id="rId32"/>
    <p:sldId id="288" r:id="rId33"/>
    <p:sldId id="302" r:id="rId34"/>
    <p:sldId id="303" r:id="rId35"/>
    <p:sldId id="304" r:id="rId36"/>
    <p:sldId id="305" r:id="rId37"/>
    <p:sldId id="284" r:id="rId38"/>
    <p:sldId id="301" r:id="rId39"/>
    <p:sldId id="289" r:id="rId40"/>
    <p:sldId id="307" r:id="rId41"/>
    <p:sldId id="290" r:id="rId42"/>
    <p:sldId id="291" r:id="rId43"/>
    <p:sldId id="306" r:id="rId44"/>
    <p:sldId id="292" r:id="rId45"/>
    <p:sldId id="293" r:id="rId46"/>
    <p:sldId id="308" r:id="rId47"/>
    <p:sldId id="294" r:id="rId48"/>
    <p:sldId id="295" r:id="rId49"/>
    <p:sldId id="3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6D8C-146B-B89C-6399-64980BCE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38C70-D8B8-798F-CB77-756C851CB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30A53-FCD9-19D2-E54F-31432C09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330DB-2936-6770-A23D-46745ED5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04AF-7F4A-5058-64FA-A56CEB26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7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00B4-9C35-7DE8-C806-F8735AA9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768D1-AFF7-D4C9-0E70-E1AD4F6A1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E8A9-10A4-54CB-A28C-A70069F6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2FDBC-6ECA-DC96-6B87-B57B567A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2B64-34A2-35E4-9677-DB31D23F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46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9F03C-2B89-D8FB-CCB9-F0C65B478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4A3C3-6747-E099-476D-64C627C03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A8629-2E1B-09A4-A348-B3ACECDA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EEFFE-615F-E4DE-80FA-604AE806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D564-3547-5298-4093-4C4112D4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66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2035-41B2-1391-C742-00862A66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2A83-521E-B231-B710-67BDC977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8220-0E32-20AF-9E02-9ED6EFDB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7A790-9887-22DF-2E3B-2F5FD8AC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42771-E098-6A35-4245-6BA08464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6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DFB7-55BC-7B92-E634-66D7A966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6E1E6-EC16-D961-54B1-CD2255CF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DDD3-FC87-67C7-E5BF-CA30E22B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E642D-1F2C-074B-6ECA-F5553B3F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DF99-DCEA-08A3-C01D-82132664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94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19A1-6FBD-F650-0103-698A1146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0C67-7EC6-F1F1-4137-38A4F85F0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B83B-1DD3-E2B2-9D4F-DFE20AE1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7E860-7E6F-AA0C-58BE-369BFF4C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2FFA0-186C-3B6E-AB7F-A3635CE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20AB3-3256-43D7-BE68-725C4C34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1C5A-E1A1-13B2-6432-A8FEFC26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E9090-1D54-C682-FC87-5D48EF555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8051F-F70E-1938-7403-8298C3427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BAF12-7BE2-DE02-8917-23851F1CA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532B5-B957-D89A-7563-BC41199B6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157A7-C9A1-D8E4-AA32-B3E2F81E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AAA58-F82F-9DBB-6DCE-0B6D4BDD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122A3-9C0D-ED0F-4A96-411EF4E5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39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117E-C6DE-C386-3991-45DB1779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C14EB-F6FF-5627-FC99-7AF06AB4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45679-DF53-B7B1-7181-985CFCBD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CC96C-F3DE-9AC5-B338-B6AE6592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69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6A5DB-67E8-00C8-33B7-0338D616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725C3-AED0-73FA-D79E-60D3138A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14A5-BD03-CF34-28A4-7B763A61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92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B59A-FCDF-7858-B8CC-B13AC05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5ECA9-2F33-F5F7-2134-B92DAC47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8AFD-4D73-4407-218E-991BF983C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7DC6C-86B3-FD8A-3099-26494504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06D8C-EB6A-4238-4782-35E26AE6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8FC8-4F4D-BD7B-089C-7148F79F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89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366C-AA9D-E545-C3E7-79A3697E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4BE6C-752B-49C7-10B8-E963D918A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6969B-4AC7-D839-64CE-B6D3731FC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BA9F8-DBCE-64E0-95F0-E3CE3A16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E6E86-802A-4FE3-E5D2-32B0F304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ED7E-4160-39FB-0ACC-4AB1D476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2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833FD0-8808-7D76-7D0C-08F92489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DA92-A9DE-DB07-D87A-C80DD8E72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D7B06-FBFC-1C70-F924-E074FD3AC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40D31-DFF5-43A8-B9DF-E755189137E0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F0A4-7622-890F-2E5D-855B0E4A8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A2B54-038B-D3B4-0F2B-F3D2C813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911-7490-4B32-85B5-3C9C0EB9A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55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179AB5A-FB7E-1D36-82A8-76AFBA5A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37" y="896815"/>
            <a:ext cx="9868324" cy="54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7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8A8F8-D271-9C7F-6712-7CAD8519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747712"/>
            <a:ext cx="105251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D922B-F670-8C31-8654-A2FB87DC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52462"/>
            <a:ext cx="109061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DC3E3-32C2-281E-702B-07EAA409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404812"/>
            <a:ext cx="102965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3FDC7-2C74-6E44-413D-FF001DB1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04862"/>
            <a:ext cx="103727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C6DE-C2BF-F299-7105-40D03102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690562"/>
            <a:ext cx="106203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77FFA-C864-89E6-7D46-6DE11229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04812"/>
            <a:ext cx="9686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2B01B-6864-E1B7-5240-02CA213B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66712"/>
            <a:ext cx="107727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82E4F-FAD7-2F30-DBA4-F1D82AFB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404812"/>
            <a:ext cx="107537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8D5EA-69A4-0CD4-22F0-27C5B79E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842962"/>
            <a:ext cx="79343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6FF2A-F162-5C1F-9671-603BF6BC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566737"/>
            <a:ext cx="104489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38C51-4ABD-582C-0989-AECE5A89BD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01875" y="1253331"/>
            <a:ext cx="7588250" cy="4351338"/>
          </a:xfrm>
        </p:spPr>
      </p:pic>
    </p:spTree>
    <p:extLst>
      <p:ext uri="{BB962C8B-B14F-4D97-AF65-F5344CB8AC3E}">
        <p14:creationId xmlns:p14="http://schemas.microsoft.com/office/powerpoint/2010/main" val="3128345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57B52-868A-BBF6-3BA2-FD04527D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938212"/>
            <a:ext cx="10334625" cy="498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5C660-6D66-653C-2A67-0410D361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757237"/>
            <a:ext cx="108870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1143D-2AB2-4EC1-F040-B6A02771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928687"/>
            <a:ext cx="103536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4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069F3-A151-F0EE-BF45-92BB4CCE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100137"/>
            <a:ext cx="10258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12D91-B8DB-3EF1-150F-9428FB93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071562"/>
            <a:ext cx="8867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1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2626-C0B2-69A5-6748-63EC0BCE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Schemaless</a:t>
            </a:r>
            <a:r>
              <a:rPr lang="en-GB" dirty="0"/>
              <a:t> – Items in the database don’t need the same structure.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CC81F-C10F-0C8C-9A34-168A25F5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550" y="1825625"/>
            <a:ext cx="7588899" cy="4351338"/>
          </a:xfrm>
        </p:spPr>
      </p:pic>
    </p:spTree>
    <p:extLst>
      <p:ext uri="{BB962C8B-B14F-4D97-AF65-F5344CB8AC3E}">
        <p14:creationId xmlns:p14="http://schemas.microsoft.com/office/powerpoint/2010/main" val="347688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FD6A-39FF-09D7-997C-F02211E2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Whereas In RDBMS, items in database need same structure.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3EDED-D09A-A496-D77F-A9E195D4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144" y="1825625"/>
            <a:ext cx="7423711" cy="4351338"/>
          </a:xfrm>
        </p:spPr>
      </p:pic>
    </p:spTree>
    <p:extLst>
      <p:ext uri="{BB962C8B-B14F-4D97-AF65-F5344CB8AC3E}">
        <p14:creationId xmlns:p14="http://schemas.microsoft.com/office/powerpoint/2010/main" val="293188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97147-2450-2473-776B-9116DD8D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671637"/>
            <a:ext cx="106584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68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B0E0-885A-4FF4-B5E0-EE2400E5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Whenever we are trying to write the item  and read it back then it may not be able to return the same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C1258-D907-0BB6-8B18-BB0E8433B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8633"/>
            <a:ext cx="5181600" cy="342532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45ABC3-F044-3DB4-FCA3-34F5DE525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37171"/>
            <a:ext cx="5181600" cy="29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2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DE2E9-065C-9E5F-80BB-5ED3EAA7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481012"/>
            <a:ext cx="102774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55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4A071-0DEC-66F6-5BF1-2F85F41D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42937"/>
            <a:ext cx="10067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750161-A2AA-9514-A3AD-4FC54849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35" y="1997060"/>
            <a:ext cx="8885690" cy="4008467"/>
          </a:xfrm>
        </p:spPr>
      </p:pic>
    </p:spTree>
    <p:extLst>
      <p:ext uri="{BB962C8B-B14F-4D97-AF65-F5344CB8AC3E}">
        <p14:creationId xmlns:p14="http://schemas.microsoft.com/office/powerpoint/2010/main" val="117371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816FC-D6CA-EFBA-4D6A-BF7F76F5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71537"/>
            <a:ext cx="89439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0FA1C-38BE-01BA-262E-CD7C99E5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42987"/>
            <a:ext cx="90392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37D6-C811-C8FC-363C-A641FA34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only SQL --- Some databases will understand SQL Query</a:t>
            </a:r>
            <a:br>
              <a:rPr lang="en-GB" dirty="0"/>
            </a:br>
            <a:r>
              <a:rPr lang="en-GB" dirty="0"/>
              <a:t>Non-relational --- it can easily store </a:t>
            </a:r>
            <a:r>
              <a:rPr lang="en-GB"/>
              <a:t>relational data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E99A2-5C94-A439-017C-FA901435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856" y="1825625"/>
            <a:ext cx="7876287" cy="4351338"/>
          </a:xfrm>
        </p:spPr>
      </p:pic>
    </p:spTree>
    <p:extLst>
      <p:ext uri="{BB962C8B-B14F-4D97-AF65-F5344CB8AC3E}">
        <p14:creationId xmlns:p14="http://schemas.microsoft.com/office/powerpoint/2010/main" val="4185057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79546-F770-8BF1-707D-8DB7035D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52462"/>
            <a:ext cx="80772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44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5CBC5-437B-8E8B-8687-919034A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52425"/>
            <a:ext cx="95726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8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3CF4-3741-0043-747B-CD65B23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52425"/>
            <a:ext cx="103441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37773-2FEB-5FF4-1C87-0A2B48E9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57187"/>
            <a:ext cx="113157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F01AB-3923-8807-1985-BCE8C83C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228725"/>
            <a:ext cx="7896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28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632F7-A82E-00FB-C4F4-2603B577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00150"/>
            <a:ext cx="80295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50E34-46C0-4D9B-0D5C-478C8B85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171575"/>
            <a:ext cx="805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3C52C-2F35-BD12-435B-27A66951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490537"/>
            <a:ext cx="103727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36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3405A-0378-1720-6230-5D2AFD5C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78" y="271287"/>
            <a:ext cx="9653047" cy="5555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1F0DD-1FFA-E654-20A3-4021F6F7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98" y="5607421"/>
            <a:ext cx="11940618" cy="1325563"/>
          </a:xfrm>
        </p:spPr>
        <p:txBody>
          <a:bodyPr>
            <a:normAutofit/>
          </a:bodyPr>
          <a:lstStyle/>
          <a:p>
            <a:pPr algn="just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CMS: </a:t>
            </a:r>
            <a:r>
              <a:rPr lang="en-GB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system </a:t>
            </a:r>
            <a:r>
              <a:rPr lang="en-GB" sz="1800" b="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system that allows any number of people to manage a wide range of content on a site, usually including articles, layout, advertisements, etc.</a:t>
            </a:r>
            <a:br>
              <a:rPr lang="en-GB" sz="1800" b="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b="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Blog :a subset of a CMS that has been specialized to allow typically a few people to post short articles easily, usually allowing comments from users. 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63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5291D-7146-A6C4-E7D0-2EF12783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195387"/>
            <a:ext cx="8048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9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8B1C3-30C7-6506-343B-1D6617D8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00150"/>
            <a:ext cx="80295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2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BD5D6-53F8-0824-10D8-683EC958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42887"/>
            <a:ext cx="113061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29ACB-3DD4-B1B9-B336-0C29DC2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204912"/>
            <a:ext cx="7867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094F7-DCE6-CAF9-C23B-A4A3CC33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76337"/>
            <a:ext cx="78867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6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06950-7EC5-B804-30D9-8901F0FA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23837"/>
            <a:ext cx="112490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1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8C179-E175-7203-7CE4-C491BFE6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04912"/>
            <a:ext cx="7924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7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9992E-870C-340F-8654-3274B635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28600"/>
            <a:ext cx="11201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94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94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BA25F-7B44-C299-AD01-55E0C41B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489072"/>
            <a:ext cx="103155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A6EFA-9D8B-711A-189E-E02813D2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433387"/>
            <a:ext cx="104108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1CB6F-37D3-C164-19A0-E7605E8C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623887"/>
            <a:ext cx="112299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7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12DA3-7D39-AFDF-785B-8C25F0A6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28687"/>
            <a:ext cx="11039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F7E93-FF24-11B8-F2E6-B2C6F47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728662"/>
            <a:ext cx="95345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129</Words>
  <Application>Microsoft Office PowerPoint</Application>
  <PresentationFormat>Widescreen</PresentationFormat>
  <Paragraphs>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Schemaless – Items in the database don’t need the same structure.</vt:lpstr>
      <vt:lpstr>Whereas In RDBMS, items in database need same structure.</vt:lpstr>
      <vt:lpstr>PowerPoint Presentation</vt:lpstr>
      <vt:lpstr>Whenever we are trying to write the item  and read it back then it may not be able to return the same</vt:lpstr>
      <vt:lpstr>PowerPoint Presentation</vt:lpstr>
      <vt:lpstr>PowerPoint Presentation</vt:lpstr>
      <vt:lpstr>PowerPoint Presentation</vt:lpstr>
      <vt:lpstr>PowerPoint Presentation</vt:lpstr>
      <vt:lpstr>Not only SQL --- Some databases will understand SQL Query Non-relational --- it can easily store relational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CMS: Content management system is a system that allows any number of people to manage a wide range of content on a site, usually including articles, layout, advertisements, etc. Blog :a subset of a CMS that has been specialized to allow typically a few people to post short articles easily, usually allowing comments from users.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J.Sadana</dc:creator>
  <cp:lastModifiedBy>J.Sadana</cp:lastModifiedBy>
  <cp:revision>5</cp:revision>
  <dcterms:created xsi:type="dcterms:W3CDTF">2023-02-11T08:27:31Z</dcterms:created>
  <dcterms:modified xsi:type="dcterms:W3CDTF">2023-02-14T06:32:42Z</dcterms:modified>
</cp:coreProperties>
</file>